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6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5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9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22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57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9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9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08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4180-202F-4227-B290-46FDDF2A1854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3FEE-3BB5-4F38-849B-6E0063A29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26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43865" y="2363372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Título e autoria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1402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3896" y="1603717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6702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5588" y="1631852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Objetivos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1321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5249" y="1730325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818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8641" y="1688123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978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62708" y="1547446"/>
            <a:ext cx="460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Considerações finais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5732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234" y="1688122"/>
            <a:ext cx="375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Bibliografias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88551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Weslei Valteran</dc:creator>
  <cp:lastModifiedBy>Weslei Valteran</cp:lastModifiedBy>
  <cp:revision>1</cp:revision>
  <dcterms:created xsi:type="dcterms:W3CDTF">2022-11-19T18:36:39Z</dcterms:created>
  <dcterms:modified xsi:type="dcterms:W3CDTF">2022-11-19T18:36:59Z</dcterms:modified>
</cp:coreProperties>
</file>